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ppt/changesInfos/changesInfo1.xml" ContentType="application/vnd.ms-powerpoint.changes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D45F0E-DE79-DD48-A472-EF93F7670CE6}" v="5" dt="2020-03-16T18:00:53.7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/>
    <p:restoredTop sz="94655"/>
  </p:normalViewPr>
  <p:slideViewPr>
    <p:cSldViewPr snapToGrid="0" snapToObjects="1">
      <p:cViewPr varScale="1">
        <p:scale>
          <a:sx n="56" d="100"/>
          <a:sy n="56" d="100"/>
        </p:scale>
        <p:origin x="208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Relationship Id="rId14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ia M. Surubaru" userId="3d988b8c-4b69-4639-9104-2f645f2ffe9d" providerId="ADAL" clId="{DFD45F0E-DE79-DD48-A472-EF93F7670CE6}"/>
    <pc:docChg chg="custSel addSld modSld">
      <pc:chgData name="Patricia M. Surubaru" userId="3d988b8c-4b69-4639-9104-2f645f2ffe9d" providerId="ADAL" clId="{DFD45F0E-DE79-DD48-A472-EF93F7670CE6}" dt="2020-03-16T18:01:16.845" v="12" actId="478"/>
      <pc:docMkLst>
        <pc:docMk/>
      </pc:docMkLst>
      <pc:sldChg chg="addSp delSp modSp add">
        <pc:chgData name="Patricia M. Surubaru" userId="3d988b8c-4b69-4639-9104-2f645f2ffe9d" providerId="ADAL" clId="{DFD45F0E-DE79-DD48-A472-EF93F7670CE6}" dt="2020-03-16T18:01:16.845" v="12" actId="478"/>
        <pc:sldMkLst>
          <pc:docMk/>
          <pc:sldMk cId="1122932546" sldId="259"/>
        </pc:sldMkLst>
        <pc:spChg chg="del">
          <ac:chgData name="Patricia M. Surubaru" userId="3d988b8c-4b69-4639-9104-2f645f2ffe9d" providerId="ADAL" clId="{DFD45F0E-DE79-DD48-A472-EF93F7670CE6}" dt="2020-03-16T18:01:16.845" v="12" actId="478"/>
          <ac:spMkLst>
            <pc:docMk/>
            <pc:sldMk cId="1122932546" sldId="259"/>
            <ac:spMk id="2" creationId="{9EDC4BBB-BD11-5649-8C3C-DF83F6764442}"/>
          </ac:spMkLst>
        </pc:spChg>
        <pc:spChg chg="del">
          <ac:chgData name="Patricia M. Surubaru" userId="3d988b8c-4b69-4639-9104-2f645f2ffe9d" providerId="ADAL" clId="{DFD45F0E-DE79-DD48-A472-EF93F7670CE6}" dt="2020-03-16T18:01:14.534" v="11" actId="478"/>
          <ac:spMkLst>
            <pc:docMk/>
            <pc:sldMk cId="1122932546" sldId="259"/>
            <ac:spMk id="3" creationId="{E5C92C76-C30E-5648-A926-9BD94DD546E9}"/>
          </ac:spMkLst>
        </pc:spChg>
        <pc:picChg chg="add mod">
          <ac:chgData name="Patricia M. Surubaru" userId="3d988b8c-4b69-4639-9104-2f645f2ffe9d" providerId="ADAL" clId="{DFD45F0E-DE79-DD48-A472-EF93F7670CE6}" dt="2020-03-16T18:01:11.362" v="10" actId="14100"/>
          <ac:picMkLst>
            <pc:docMk/>
            <pc:sldMk cId="1122932546" sldId="259"/>
            <ac:picMk id="4" creationId="{A2B48CDC-2CE5-8E4A-9B32-A6E8839D2419}"/>
          </ac:picMkLst>
        </pc:picChg>
        <pc:picChg chg="add mod">
          <ac:chgData name="Patricia M. Surubaru" userId="3d988b8c-4b69-4639-9104-2f645f2ffe9d" providerId="ADAL" clId="{DFD45F0E-DE79-DD48-A472-EF93F7670CE6}" dt="2020-03-16T18:01:06.930" v="9" actId="1076"/>
          <ac:picMkLst>
            <pc:docMk/>
            <pc:sldMk cId="1122932546" sldId="259"/>
            <ac:picMk id="5" creationId="{49959576-BCAB-D14E-82E4-64899D57EF6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3/17/20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4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8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welE8yyY0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northernyork-my.sharepoint.com/personal/psurubaru_northernyork_org/_layouts/15/onedrive.aspx?id=%2Fpersonal%2Fpsurubaru%5Fnorthernyork%5Forg%2FDocuments%2F20200316%5F152047000%5FiOS%2EMOV&amp;parent=%2Fpersonal%2Fpsurubaru%5Fnorthernyork%5Forg%2FDocuments&amp;originalPath=aHR0cHM6Ly9ub3J0aGVybnlvcmstbXkuc2hhcmVwb2ludC5jb20vOnY6L2cvcGVyc29uYWwvcHN1cnViYXJ1X25vcnRoZXJueW9ya19vcmcvRVhPMEhpNzlXd05Eb2tnbVJmckpnV2tCam1qRWotYmJ3aXFUNGVqQllsN3JNdz9ydGltZT1oM0l5WmFISzEwZw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EE6C1D-9BEC-4C4B-86AF-21501B2A8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83A7D1-17AF-624D-8B42-47BD43FDE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Home Kindness Actions and Kindness Journal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67114-A9D0-F442-B7A3-B83CE4BCF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Kindergarten and First Grade</a:t>
            </a:r>
          </a:p>
        </p:txBody>
      </p:sp>
    </p:spTree>
    <p:extLst>
      <p:ext uri="{BB962C8B-B14F-4D97-AF65-F5344CB8AC3E}">
        <p14:creationId xmlns:p14="http://schemas.microsoft.com/office/powerpoint/2010/main" val="2584670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8D832-910E-4B4E-86A9-1AD2EC65EA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7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https://www.youtube.com/watch?v=rwelE8yyY0U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7F7111-4349-9941-950B-F431D26D75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85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3D8C8-C387-704B-8364-6726DFCE4B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hlinkClick r:id="rId2"/>
              </a:rPr>
              <a:t>https://northernyork-my.sharepoint.com/personal/psurubaru_northernyork_org/_layouts/15/onedrive.aspx?id=%2Fpersonal%2Fpsurubaru%5Fnorthernyork%5Forg%2FDocuments%2F20200316%5F152047000%5FiOS%2EMOV&amp;parent=%2Fpersonal%2Fpsurubaru%5Fnorthernyork%5Forg%2FDocuments&amp;originalPath=aHR0cHM6Ly9ub3J0aGVybnlvcmstbXkuc2hhcmVwb2ludC5jb20vOnY6L2cvcGVyc29uYWwvcHN1cnViYXJ1X25vcnRoZXJueW9ya19vcmcvRVhPMEhpNzlXd05Eb2tnbVJmckpnV2tCam1qRWotYmJ3aXFUNGVqQllsN3JNdz9ydGltZT1oM0l5WmFISzEwZw</a:t>
            </a:r>
            <a:endParaRPr lang="en-US" sz="1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708ECF-511A-3F48-9E1E-6B043D33DD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32F9D-A4FC-F447-AC8A-77CDC719E24B}"/>
              </a:ext>
            </a:extLst>
          </p:cNvPr>
          <p:cNvSpPr txBox="1"/>
          <p:nvPr/>
        </p:nvSpPr>
        <p:spPr>
          <a:xfrm>
            <a:off x="2049780" y="182880"/>
            <a:ext cx="8092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Copy and paste this link into  your browser for the video lesson</a:t>
            </a:r>
          </a:p>
        </p:txBody>
      </p:sp>
    </p:spTree>
    <p:extLst>
      <p:ext uri="{BB962C8B-B14F-4D97-AF65-F5344CB8AC3E}">
        <p14:creationId xmlns:p14="http://schemas.microsoft.com/office/powerpoint/2010/main" val="3486515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B48CDC-2CE5-8E4A-9B32-A6E8839D2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15313" y="883445"/>
            <a:ext cx="6180564" cy="5091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959576-BCAB-D14E-82E4-64899D57E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524" y="448757"/>
            <a:ext cx="6242062" cy="596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325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LeftStep">
      <a:dk1>
        <a:srgbClr val="000000"/>
      </a:dk1>
      <a:lt1>
        <a:srgbClr val="FFFFFF"/>
      </a:lt1>
      <a:dk2>
        <a:srgbClr val="24413F"/>
      </a:dk2>
      <a:lt2>
        <a:srgbClr val="EEECF0"/>
      </a:lt2>
      <a:accent1>
        <a:srgbClr val="71B13D"/>
      </a:accent1>
      <a:accent2>
        <a:srgbClr val="99A938"/>
      </a:accent2>
      <a:accent3>
        <a:srgbClr val="C29A31"/>
      </a:accent3>
      <a:accent4>
        <a:srgbClr val="EB7E4E"/>
      </a:accent4>
      <a:accent5>
        <a:srgbClr val="EE6E7C"/>
      </a:accent5>
      <a:accent6>
        <a:srgbClr val="EB4EA1"/>
      </a:accent6>
      <a:hlink>
        <a:srgbClr val="9B78B6"/>
      </a:hlink>
      <a:folHlink>
        <a:srgbClr val="878787"/>
      </a:folHlink>
    </a:clrScheme>
    <a:fontScheme name="Savon">
      <a:majorFont>
        <a:latin typeface="Speak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lawik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4502FA733ED04499218E91AF127276" ma:contentTypeVersion="3" ma:contentTypeDescription="Create a new document." ma:contentTypeScope="" ma:versionID="adcbe92f866a7f842d414b8be1852758">
  <xsd:schema xmlns:xsd="http://www.w3.org/2001/XMLSchema" xmlns:xs="http://www.w3.org/2001/XMLSchema" xmlns:p="http://schemas.microsoft.com/office/2006/metadata/properties" xmlns:ns2="ee27d1bc-3b49-4fb1-ad30-8500d1909a7b" targetNamespace="http://schemas.microsoft.com/office/2006/metadata/properties" ma:root="true" ma:fieldsID="da86a62fee29b2b694c5574d641179e0" ns2:_="">
    <xsd:import namespace="ee27d1bc-3b49-4fb1-ad30-8500d1909a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27d1bc-3b49-4fb1-ad30-8500d1909a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E47EF38-6DAE-4D45-A525-B2FE22487250}"/>
</file>

<file path=customXml/itemProps2.xml><?xml version="1.0" encoding="utf-8"?>
<ds:datastoreItem xmlns:ds="http://schemas.openxmlformats.org/officeDocument/2006/customXml" ds:itemID="{AEB8ABE8-F674-42EB-B582-7DCD2501EF0D}"/>
</file>

<file path=customXml/itemProps3.xml><?xml version="1.0" encoding="utf-8"?>
<ds:datastoreItem xmlns:ds="http://schemas.openxmlformats.org/officeDocument/2006/customXml" ds:itemID="{A3ED3BBF-4FD8-48E0-AD0D-0B033F9E9A7C}"/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90</Words>
  <Application>Microsoft Macintosh PowerPoint</Application>
  <PresentationFormat>Widescreen</PresentationFormat>
  <Paragraphs>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Calibri</vt:lpstr>
      <vt:lpstr>Garamond</vt:lpstr>
      <vt:lpstr>Selawik Light</vt:lpstr>
      <vt:lpstr>Speak Pro</vt:lpstr>
      <vt:lpstr>SavonVTI</vt:lpstr>
      <vt:lpstr>Home Kindness Actions and Kindness Journal</vt:lpstr>
      <vt:lpstr>https://www.youtube.com/watch?v=rwelE8yyY0U</vt:lpstr>
      <vt:lpstr>https://northernyork-my.sharepoint.com/personal/psurubaru_northernyork_org/_layouts/15/onedrive.aspx?id=%2Fpersonal%2Fpsurubaru%5Fnorthernyork%5Forg%2FDocuments%2F20200316%5F152047000%5FiOS%2EMOV&amp;parent=%2Fpersonal%2Fpsurubaru%5Fnorthernyork%5Forg%2FDocuments&amp;originalPath=aHR0cHM6Ly9ub3J0aGVybnlvcmstbXkuc2hhcmVwb2ludC5jb20vOnY6L2cvcGVyc29uYWwvcHN1cnViYXJ1X25vcnRoZXJueW9ya19vcmcvRVhPMEhpNzlXd05Eb2tnbVJmckpnV2tCam1qRWotYmJ3aXFUNGVqQllsN3JNdz9ydGltZT1oM0l5WmFISzEwZw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 Kindness Actions and Kindness Journal</dc:title>
  <dc:creator>Patricia M. Surubaru</dc:creator>
  <cp:lastModifiedBy>Patricia M. Surubaru</cp:lastModifiedBy>
  <cp:revision>2</cp:revision>
  <dcterms:created xsi:type="dcterms:W3CDTF">2020-03-16T17:53:14Z</dcterms:created>
  <dcterms:modified xsi:type="dcterms:W3CDTF">2020-03-17T18:43:29Z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0x0101007B4502FA733ED04499218E91AF127276</vt:lpwstr>
  </property>
</Properties>
</file>